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406"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406"/>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26" autoAdjust="0"/>
    <p:restoredTop sz="71718" autoAdjust="0"/>
  </p:normalViewPr>
  <p:slideViewPr>
    <p:cSldViewPr snapToGrid="0">
      <p:cViewPr varScale="1">
        <p:scale>
          <a:sx n="114" d="100"/>
          <a:sy n="114" d="100"/>
        </p:scale>
        <p:origin x="192" y="4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6/8/18 9:05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6/8/18 9:05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Carthage</a:t>
            </a:r>
          </a:p>
          <a:p>
            <a:pPr marL="388712" lvl="1" indent="-171450">
              <a:buFont typeface="Arial" panose="020B0604020202020204" pitchFamily="34" charset="0"/>
              <a:buChar char="•"/>
            </a:pPr>
            <a:r>
              <a:rPr lang="en-US" dirty="0"/>
              <a:t>Carthage is a build &amp; package management tool commonly used in iOS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486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6/8/18 9:05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Apps with the Microsoft Graph</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4862870"/>
          </a:xfrm>
        </p:spPr>
        <p:txBody>
          <a:bodyPr/>
          <a:lstStyle/>
          <a:p>
            <a:r>
              <a:rPr lang="en-US" dirty="0"/>
              <a:t>Azure AD provides an iOS implementation of the Microsoft Authentication Library (MSAL)</a:t>
            </a:r>
          </a:p>
          <a:p>
            <a:endParaRPr lang="en-US" dirty="0"/>
          </a:p>
          <a:p>
            <a:r>
              <a:rPr lang="en-US" dirty="0"/>
              <a:t>Add to the project using Carthage (build and </a:t>
            </a:r>
            <a:br>
              <a:rPr lang="en-US" dirty="0"/>
            </a:br>
            <a:r>
              <a:rPr lang="en-US" dirty="0"/>
              <a:t>package manager)</a:t>
            </a:r>
          </a:p>
          <a:p>
            <a:endParaRPr lang="en-US" dirty="0"/>
          </a:p>
          <a:p>
            <a:r>
              <a:rPr lang="en-US" dirty="0"/>
              <a:t>MSAL handles integration with iOS to use the </a:t>
            </a:r>
            <a:br>
              <a:rPr lang="en-US" dirty="0"/>
            </a:br>
            <a:r>
              <a:rPr lang="en-US" dirty="0"/>
              <a:t>default browser to display the Azure AD login </a:t>
            </a:r>
            <a:br>
              <a:rPr lang="en-US" dirty="0"/>
            </a:br>
            <a:r>
              <a:rPr lang="en-US" dirty="0"/>
              <a:t>&amp; delegated consent experience</a:t>
            </a:r>
          </a:p>
          <a:p>
            <a:endParaRPr lang="en-US" dirty="0"/>
          </a:p>
          <a:p>
            <a:r>
              <a:rPr lang="en-US" dirty="0"/>
              <a:t>MSAL &amp; Microsoft Graph iOS SDK are not</a:t>
            </a:r>
          </a:p>
          <a:p>
            <a:r>
              <a:rPr lang="en-US" dirty="0"/>
              <a:t>Compatible</a:t>
            </a:r>
          </a:p>
          <a:p>
            <a:endParaRPr lang="en-US" dirty="0"/>
          </a:p>
          <a:p>
            <a:r>
              <a:rPr lang="en-US" dirty="0"/>
              <a:t>*if using MSAL, leverage the Microsoft Graph </a:t>
            </a:r>
            <a:br>
              <a:rPr lang="en-US" dirty="0"/>
            </a:br>
            <a:r>
              <a:rPr lang="en-US" dirty="0"/>
              <a:t>REST API</a:t>
            </a:r>
          </a:p>
        </p:txBody>
      </p:sp>
      <p:pic>
        <p:nvPicPr>
          <p:cNvPr id="3" name="Picture 2">
            <a:extLst>
              <a:ext uri="{FF2B5EF4-FFF2-40B4-BE49-F238E27FC236}">
                <a16:creationId xmlns:a16="http://schemas.microsoft.com/office/drawing/2014/main" id="{A306C4D1-FB79-F348-B715-55E1DEF5B338}"/>
              </a:ext>
            </a:extLst>
          </p:cNvPr>
          <p:cNvPicPr>
            <a:picLocks noChangeAspect="1"/>
          </p:cNvPicPr>
          <p:nvPr/>
        </p:nvPicPr>
        <p:blipFill>
          <a:blip r:embed="rId3"/>
          <a:stretch>
            <a:fillRect/>
          </a:stretch>
        </p:blipFill>
        <p:spPr>
          <a:xfrm>
            <a:off x="6040283" y="2652669"/>
            <a:ext cx="5958042" cy="3981958"/>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1657</Words>
  <Application>Microsoft Macintosh PowerPoint</Application>
  <PresentationFormat>Custom</PresentationFormat>
  <Paragraphs>200</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Consolas</vt:lpstr>
      <vt:lpstr>Segoe UI</vt:lpstr>
      <vt:lpstr>Segoe UI Black</vt:lpstr>
      <vt:lpstr>Segoe UI Light</vt:lpstr>
      <vt:lpstr>Segoe UI Semibold</vt:lpstr>
      <vt:lpstr>Wingdings</vt:lpstr>
      <vt:lpstr>Office 365 PPT Template - 2017</vt:lpstr>
      <vt:lpstr>Build iOS Apps with the Microsoft Graph</vt:lpstr>
      <vt:lpstr>Building Microsoft  Graph applications</vt:lpstr>
      <vt:lpstr>Azure AD OAuth in Office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2018-06-09T01:08:44Z</dcterms:modified>
</cp:coreProperties>
</file>